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60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F50"/>
    <a:srgbClr val="4169E1"/>
    <a:srgbClr val="80808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3EC78-E26C-49BA-BAE9-A6DF878C1658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07E5AA-42CD-47B0-A6E7-1E3E02396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748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E07E5AA-42CD-47B0-A6E7-1E3E0239692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5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F6015-C58A-9E26-733E-59F380229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4D7D6F-8209-3810-6E95-6EBD26706E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5574E-E751-85C1-6497-B5F3061DE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ACB76-7CF8-DA9C-6011-69C3DC7CB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0C1E03-3701-EFB2-5962-CDFA17306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13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A30C1-870F-71C1-E707-1A51E1C4B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5FB0DF-0C20-2EA3-EC5B-B781A33440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51162-E6A0-3100-AD70-A18EFC469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30FEB3-4C06-6A6D-A017-7C11D98D1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8FF61-F710-FFBA-1970-5BD3B4A0C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474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D70BB5-9A2E-3203-C143-9CD4FBC391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199F8-1A11-C636-2569-9928053348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0C5B2-29C5-E255-A462-E39451F17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C248BE-5A0E-A6DD-FB74-5156B0AA7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9A2CF-121D-6BA9-1BC5-3DD13D99F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71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087185-2BCE-304F-06C7-8AFC3FBB9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DDDA9-7CB1-29A5-A24F-A99B2ECD7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00BD7D-5FBD-2AA8-5CCF-7EE1F903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A330E-0925-940F-6D60-E3E308799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C04C1-4C3F-D2AA-8466-064DC3CFF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51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6ABE4-AA39-3F49-1590-7CF2F7352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255A7B-22D8-679B-1B50-7BCB3C56C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B7646-4413-0A6A-F9AD-1A10F7E6B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F4D988-F0C5-820D-991C-05BF641CB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2E1D5-1E4B-C796-A520-88F33BC77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0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759D4-9E80-2653-1803-94BF9BCF4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15E4D-30D1-43C7-DAFE-E6F693AFAC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4DE965-F99E-21D3-517E-690DA5336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E9AF60-7E59-10E3-0056-4E299EEC4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846D96-F378-563F-8ACD-283A46B77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FE2293-89C2-51A4-88BF-CE1ED4C9D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534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AEEA3-80C3-3B62-687C-905C45250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A16945-C80E-5B88-4971-04E6AC3C3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9CC156-B0D0-3A21-BFFE-05E3D8785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4D2DA5-DFC5-1BFB-9872-7B1BB48283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FEACDB-6213-114E-6B19-14C46D08AB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1CB9B6-EB95-9BE5-9B89-413C34BFB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3C425-C7E1-4E72-D9D1-912AF7020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F2210D-EB9F-9BB1-9ACB-72F041511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05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A467F-7091-1485-87F7-AFA42E26D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91125C-E04F-871B-A1F1-1BA4829D2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CB8FB1-7E08-71EF-8B85-F73D351BE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E1C2EF-391C-D91D-9440-5CBCEB2B1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47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53ECFC-E564-EEDB-D026-2031D662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3AACF4-A134-E944-1F7C-A0C5E7C1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B3BAF6-54C2-47C6-C9E9-E5B65D29D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3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18DE4-4FBD-3C85-BA59-A45F6755A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69D083-C863-F991-B9F3-8B4E88360D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1ED702-D9E5-2B07-FC3F-F145F9440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CAAF8-FA42-F1BD-A7C8-B58E7EBD5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89981-D07C-C949-3622-B0B665E28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84449-36D1-AE20-30F3-5A3BBA50B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8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7A2E4-88DF-FC3C-1014-E679F2FC7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441CE-222C-9215-8776-8B9B6E7C18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546794-9591-A15B-DFCF-0A45111E75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8DF6E-1ACC-62CE-24A9-1B7E2F9FF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38191C-3A36-7B77-F7F2-471014D8B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7C71E-583D-9294-1659-C37D8F665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2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71C707-6273-12A0-4BBA-8C238B90B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21ADE9-D322-122F-1726-43230F97E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4D9C5B-6559-FEC3-3465-F984C0BD0F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B56509-EE36-41EC-9560-CAC8F7ED4D92}" type="datetimeFigureOut">
              <a:rPr lang="en-US" smtClean="0"/>
              <a:t>9/18/2025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0E262D-C327-1DA7-6D73-72B8A70F7C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1BDBB-7496-2EFB-F670-25EE9723E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6A9FDB-D1A0-4A6F-8917-C5297B0BA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501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>
            <a:extLst>
              <a:ext uri="{FF2B5EF4-FFF2-40B4-BE49-F238E27FC236}">
                <a16:creationId xmlns:a16="http://schemas.microsoft.com/office/drawing/2014/main" id="{93BA4A9A-EF80-8E20-9D52-708C82B235C3}"/>
              </a:ext>
            </a:extLst>
          </p:cNvPr>
          <p:cNvSpPr txBox="1">
            <a:spLocks/>
          </p:cNvSpPr>
          <p:nvPr/>
        </p:nvSpPr>
        <p:spPr>
          <a:xfrm>
            <a:off x="6019969" y="2511700"/>
            <a:ext cx="4932035" cy="830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 spc="140" baseline="0">
                <a:solidFill>
                  <a:schemeClr val="tx2"/>
                </a:solidFill>
                <a:latin typeface="Tw Cen MT" panose="020B0602020104020603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0" u="none" strike="noStrike" kern="1200" cap="none" spc="1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uosuSIL"/>
                <a:ea typeface="+mn-ea"/>
                <a:cs typeface="+mn-cs"/>
              </a:rPr>
              <a:t>The Role </a:t>
            </a:r>
            <a:r>
              <a:rPr lang="en-US" sz="2400" b="1" dirty="0">
                <a:solidFill>
                  <a:srgbClr val="000000"/>
                </a:solidFill>
                <a:latin typeface="NuosuSIL"/>
              </a:rPr>
              <a:t>of</a:t>
            </a:r>
            <a:r>
              <a:rPr kumimoji="0" lang="en-US" sz="2400" b="1" i="0" u="none" strike="noStrike" kern="1200" cap="none" spc="1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uosuSIL"/>
                <a:ea typeface="+mn-ea"/>
                <a:cs typeface="+mn-cs"/>
              </a:rPr>
              <a:t>Health Promotion for TB Program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E6CCB5-00DF-8EF2-C8F0-B1E65B7C5F44}"/>
              </a:ext>
            </a:extLst>
          </p:cNvPr>
          <p:cNvCxnSpPr/>
          <p:nvPr/>
        </p:nvCxnSpPr>
        <p:spPr>
          <a:xfrm>
            <a:off x="6185139" y="3429000"/>
            <a:ext cx="2606221" cy="0"/>
          </a:xfrm>
          <a:prstGeom prst="line">
            <a:avLst/>
          </a:prstGeom>
          <a:noFill/>
          <a:ln w="6350" cap="flat" cmpd="sng" algn="ctr">
            <a:solidFill>
              <a:srgbClr val="FF7F50"/>
            </a:solidFill>
            <a:prstDash val="solid"/>
            <a:miter lim="800000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85096E1-B216-C09E-8512-7E90186F5C17}"/>
              </a:ext>
            </a:extLst>
          </p:cNvPr>
          <p:cNvSpPr txBox="1"/>
          <p:nvPr/>
        </p:nvSpPr>
        <p:spPr>
          <a:xfrm>
            <a:off x="6185139" y="3601606"/>
            <a:ext cx="5564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Nuosusil"/>
              </a:rPr>
              <a:t>Birhane Tadesse :Health Promotion &amp;Communication  Advisor</a:t>
            </a:r>
          </a:p>
          <a:p>
            <a:r>
              <a:rPr lang="en-US" sz="1600" dirty="0">
                <a:solidFill>
                  <a:srgbClr val="000000"/>
                </a:solidFill>
                <a:latin typeface="Nuosusil"/>
              </a:rPr>
              <a:t>Date: September 18,2025</a:t>
            </a:r>
          </a:p>
          <a:p>
            <a:r>
              <a:rPr lang="en-US" sz="1600" dirty="0">
                <a:solidFill>
                  <a:srgbClr val="000000"/>
                </a:solidFill>
                <a:latin typeface="Nuosusil"/>
              </a:rPr>
              <a:t>Place: </a:t>
            </a:r>
            <a:r>
              <a:rPr lang="en-US" sz="1600" dirty="0" err="1">
                <a:solidFill>
                  <a:srgbClr val="000000"/>
                </a:solidFill>
                <a:latin typeface="Nuosusil"/>
              </a:rPr>
              <a:t>Yatu</a:t>
            </a:r>
            <a:r>
              <a:rPr lang="en-US" sz="1600" dirty="0">
                <a:solidFill>
                  <a:srgbClr val="000000"/>
                </a:solidFill>
                <a:latin typeface="Nuosusil"/>
              </a:rPr>
              <a:t> Hotel, Bishoftu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335B2FE-4CBF-0320-A6CC-88C0942196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6330" y="5012640"/>
            <a:ext cx="5108891" cy="1030313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E12AE46-35D8-4E6D-8ACC-7D74F15E4435}"/>
              </a:ext>
            </a:extLst>
          </p:cNvPr>
          <p:cNvCxnSpPr>
            <a:cxnSpLocks/>
          </p:cNvCxnSpPr>
          <p:nvPr/>
        </p:nvCxnSpPr>
        <p:spPr>
          <a:xfrm>
            <a:off x="880055" y="4135048"/>
            <a:ext cx="2799009" cy="0"/>
          </a:xfrm>
          <a:prstGeom prst="line">
            <a:avLst/>
          </a:prstGeom>
          <a:noFill/>
          <a:ln w="6350" cap="flat" cmpd="sng" algn="ctr">
            <a:solidFill>
              <a:schemeClr val="bg1"/>
            </a:solidFill>
            <a:prstDash val="solid"/>
            <a:miter lim="800000"/>
          </a:ln>
          <a:effectLst/>
        </p:spPr>
      </p:cxnSp>
      <p:pic>
        <p:nvPicPr>
          <p:cNvPr id="24" name="Picture 23">
            <a:extLst>
              <a:ext uri="{FF2B5EF4-FFF2-40B4-BE49-F238E27FC236}">
                <a16:creationId xmlns:a16="http://schemas.microsoft.com/office/drawing/2014/main" id="{C8F0A50F-2127-4417-8DFB-BCFBAB3157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618"/>
            <a:ext cx="5358384" cy="661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914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C69970A-C262-49B3-8A20-A135FA9980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15" y="398892"/>
            <a:ext cx="10515600" cy="1099275"/>
          </a:xfr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895CBB5-6BE0-426E-AE31-1212C2045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685" y="285747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Garamond" panose="02020404030301010803" pitchFamily="18" charset="0"/>
              </a:rPr>
              <a:t>Presentation Outline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140ABBB-13B6-4329-8F22-D6EA173EB1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9995" y="5971534"/>
            <a:ext cx="527304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664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C69970A-C262-49B3-8A20-A135FA99806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715" y="398892"/>
            <a:ext cx="10515600" cy="1099275"/>
          </a:xfr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895CBB5-6BE0-426E-AE31-1212C2045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7685" y="285747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Garamond" panose="02020404030301010803" pitchFamily="18" charset="0"/>
              </a:rPr>
              <a:t>Introduction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140ABBB-13B6-4329-8F22-D6EA173EB1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5320" y="5962653"/>
            <a:ext cx="527304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408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29</Words>
  <Application>Microsoft Office PowerPoint</Application>
  <PresentationFormat>Widescreen</PresentationFormat>
  <Paragraphs>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Garamond</vt:lpstr>
      <vt:lpstr>Nuosusil</vt:lpstr>
      <vt:lpstr>Nuosusil</vt:lpstr>
      <vt:lpstr>Office Theme</vt:lpstr>
      <vt:lpstr>PowerPoint Presentation</vt:lpstr>
      <vt:lpstr>Presentation Outline</vt:lpstr>
      <vt:lpstr>Introduction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Delayehu Bekele</dc:creator>
  <cp:lastModifiedBy>HP</cp:lastModifiedBy>
  <cp:revision>22</cp:revision>
  <dcterms:created xsi:type="dcterms:W3CDTF">2024-06-18T07:33:01Z</dcterms:created>
  <dcterms:modified xsi:type="dcterms:W3CDTF">2025-09-18T10:58:21Z</dcterms:modified>
</cp:coreProperties>
</file>